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86" r:id="rId4"/>
    <p:sldId id="285" r:id="rId5"/>
    <p:sldId id="287" r:id="rId6"/>
    <p:sldId id="288" r:id="rId7"/>
    <p:sldId id="289" r:id="rId8"/>
    <p:sldId id="259" r:id="rId9"/>
    <p:sldId id="261" r:id="rId10"/>
    <p:sldId id="290" r:id="rId11"/>
    <p:sldId id="291" r:id="rId12"/>
    <p:sldId id="263" r:id="rId13"/>
    <p:sldId id="292" r:id="rId14"/>
    <p:sldId id="293" r:id="rId15"/>
  </p:sldIdLst>
  <p:sldSz cx="9144000" cy="5143500" type="screen16x9"/>
  <p:notesSz cx="6858000" cy="9144000"/>
  <p:embeddedFontLst>
    <p:embeddedFont>
      <p:font typeface="IBM Plex Sans Condensed" panose="020B0604020202020204" charset="0"/>
      <p:regular r:id="rId17"/>
      <p:bold r:id="rId18"/>
      <p:italic r:id="rId19"/>
      <p:boldItalic r:id="rId20"/>
    </p:embeddedFont>
    <p:embeddedFont>
      <p:font typeface="Frank Ruhl Libre Light" panose="020B0604020202020204" charset="-79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58DED6-B81A-427F-8D29-7ADE53D3FCFD}">
  <a:tblStyle styleId="{1858DED6-B81A-427F-8D29-7ADE53D3FC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21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Sprint Review 8</a:t>
            </a:r>
            <a:endParaRPr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503784" y="2340319"/>
            <a:ext cx="520986" cy="462861"/>
            <a:chOff x="5292575" y="3681900"/>
            <a:chExt cx="420150" cy="373275"/>
          </a:xfrm>
        </p:grpSpPr>
        <p:sp>
          <p:nvSpPr>
            <p:cNvPr id="70" name="Google Shape;7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68;p12"/>
          <p:cNvSpPr txBox="1">
            <a:spLocks/>
          </p:cNvSpPr>
          <p:nvPr/>
        </p:nvSpPr>
        <p:spPr>
          <a:xfrm>
            <a:off x="2197796" y="3552495"/>
            <a:ext cx="3597600" cy="81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3600"/>
              <a:buFont typeface="IBM Plex Sans Condensed"/>
              <a:buNone/>
              <a:defRPr sz="3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r"/>
            <a:r>
              <a:rPr lang="pt-BR" sz="2600" dirty="0" smtClean="0"/>
              <a:t>Masang</a:t>
            </a:r>
            <a:endParaRPr lang="pt-BR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Tela inicial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68" y="735724"/>
            <a:ext cx="1842234" cy="36615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23" y="739243"/>
            <a:ext cx="1840463" cy="36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53" y="778666"/>
            <a:ext cx="1659185" cy="3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1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05103" y="1026000"/>
            <a:ext cx="1528097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Telas de Critérios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2" y="870368"/>
            <a:ext cx="2186465" cy="34026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12" y="870368"/>
            <a:ext cx="2356779" cy="34026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8" y="1467507"/>
            <a:ext cx="3133725" cy="20193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79" y="835132"/>
            <a:ext cx="2355990" cy="3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Apresentação pelo Web e Mobile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736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Modelagem Edge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38" y="739759"/>
            <a:ext cx="5786519" cy="36638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Requisições:</a:t>
            </a:r>
            <a:br>
              <a:rPr lang="pt-BR" dirty="0" smtClean="0"/>
            </a:br>
            <a:r>
              <a:rPr lang="pt-BR" dirty="0" smtClean="0"/>
              <a:t>Hemocentros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3" y="1026000"/>
            <a:ext cx="5927835" cy="30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14" y="1026000"/>
            <a:ext cx="5888247" cy="31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Requisições:</a:t>
            </a:r>
            <a:br>
              <a:rPr lang="pt-BR" dirty="0" smtClean="0"/>
            </a:br>
            <a:r>
              <a:rPr lang="pt-BR" dirty="0" smtClean="0"/>
              <a:t>Usuários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49" y="1026000"/>
            <a:ext cx="5901906" cy="31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para o </a:t>
            </a:r>
            <a:r>
              <a:rPr lang="pt-BR" dirty="0" err="1"/>
              <a:t>Quiz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83375" y="1026000"/>
            <a:ext cx="5583770" cy="3091500"/>
          </a:xfrm>
        </p:spPr>
        <p:txBody>
          <a:bodyPr/>
          <a:lstStyle/>
          <a:p>
            <a:r>
              <a:rPr lang="pt-BR" dirty="0"/>
              <a:t>Você tem tatuagem? Se sim a quanto tempo a fez</a:t>
            </a:r>
            <a:r>
              <a:rPr lang="pt-BR" dirty="0" smtClean="0"/>
              <a:t>?</a:t>
            </a:r>
          </a:p>
          <a:p>
            <a:pPr marL="114300" indent="0">
              <a:buNone/>
            </a:pPr>
            <a:endParaRPr lang="pt-BR" dirty="0"/>
          </a:p>
          <a:p>
            <a:r>
              <a:rPr lang="pt-BR" dirty="0"/>
              <a:t>Atualmente, quantos quilos você pesa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esta grávida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Fez alguma cirurgia? Se sim, qual o tamanho e a quanto tempo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Quantas vezes já doou sangue</a:t>
            </a:r>
            <a:r>
              <a:rPr lang="pt-BR" dirty="0" smtClean="0"/>
              <a:t>?</a:t>
            </a:r>
          </a:p>
          <a:p>
            <a:endParaRPr lang="pt-BR" sz="1600" dirty="0"/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20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83375" y="1026000"/>
            <a:ext cx="5415604" cy="3091500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 smtClean="0"/>
              <a:t>Esteve </a:t>
            </a:r>
            <a:r>
              <a:rPr lang="pt-BR" dirty="0"/>
              <a:t>gripado ou resfriado nos últimos 7 dias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Atualmente você esta tomando algum remédio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esta em processo de amamentação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Você tem pressão alta?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0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Layouts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11" y="698878"/>
            <a:ext cx="1884537" cy="37456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35" y="698878"/>
            <a:ext cx="1884537" cy="3745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</Words>
  <Application>Microsoft Office PowerPoint</Application>
  <PresentationFormat>Apresentação na tela (16:9)</PresentationFormat>
  <Paragraphs>40</Paragraphs>
  <Slides>14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IBM Plex Sans Condensed</vt:lpstr>
      <vt:lpstr>Frank Ruhl Libre Light</vt:lpstr>
      <vt:lpstr>Arial</vt:lpstr>
      <vt:lpstr>Octavia template</vt:lpstr>
      <vt:lpstr>Sprint Review 8</vt:lpstr>
      <vt:lpstr>Modelagem Edge    </vt:lpstr>
      <vt:lpstr>Requisições: Hemocentros</vt:lpstr>
      <vt:lpstr>Apresentação do PowerPoint</vt:lpstr>
      <vt:lpstr>Requisições: Usuários </vt:lpstr>
      <vt:lpstr>Perguntas para o Quiz</vt:lpstr>
      <vt:lpstr>Apresentação do PowerPoint</vt:lpstr>
      <vt:lpstr>Layouts</vt:lpstr>
      <vt:lpstr>Menu</vt:lpstr>
      <vt:lpstr>Tela inicial</vt:lpstr>
      <vt:lpstr>Cadastro</vt:lpstr>
      <vt:lpstr>Telas de Critérios</vt:lpstr>
      <vt:lpstr>Apresentação do PowerPoint</vt:lpstr>
      <vt:lpstr>Apresentação pelo Web 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 8</dc:title>
  <dc:creator>Rayssa Tavares</dc:creator>
  <cp:lastModifiedBy>User</cp:lastModifiedBy>
  <cp:revision>5</cp:revision>
  <dcterms:modified xsi:type="dcterms:W3CDTF">2020-07-02T21:14:52Z</dcterms:modified>
</cp:coreProperties>
</file>